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2063" y="422774"/>
            <a:ext cx="5161938" cy="2976563"/>
          </a:xfrm>
        </p:spPr>
        <p:txBody>
          <a:bodyPr/>
          <a:lstStyle/>
          <a:p>
            <a:pPr algn="l"/>
            <a:r>
              <a:rPr b="1" dirty="0" smtClean="0">
                <a:solidFill>
                  <a:srgbClr val="C00000"/>
                </a:solidFill>
                <a:latin typeface="NPIAramBook" panose="02000506000000020003" pitchFamily="2" charset="0"/>
                <a:cs typeface="Arial" panose="020B0604020202020204" pitchFamily="34" charset="0"/>
              </a:rPr>
              <a:t>MAGNOLIQUE</a:t>
            </a: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the </a:t>
            </a:r>
            <a:r>
              <a:rPr lang="en-GB" sz="1200" dirty="0" smtClean="0">
                <a:solidFill>
                  <a:srgbClr val="002060"/>
                </a:solidFill>
              </a:rPr>
              <a:t>Science </a:t>
            </a:r>
            <a:r>
              <a:rPr lang="en-GB" sz="1200" dirty="0">
                <a:solidFill>
                  <a:srgbClr val="002060"/>
                </a:solidFill>
              </a:rPr>
              <a:t>Meets </a:t>
            </a:r>
            <a:r>
              <a:rPr lang="en-GB" sz="1200" dirty="0" smtClean="0">
                <a:solidFill>
                  <a:srgbClr val="002060"/>
                </a:solidFill>
              </a:rPr>
              <a:t>Nature</a:t>
            </a:r>
            <a:br>
              <a:rPr lang="en-GB" sz="1200" dirty="0" smtClean="0">
                <a:solidFill>
                  <a:srgbClr val="002060"/>
                </a:solidFill>
              </a:rPr>
            </a:br>
            <a:r>
              <a:rPr lang="en-GB" sz="1200" dirty="0">
                <a:solidFill>
                  <a:srgbClr val="002060"/>
                </a:solidFill>
              </a:rPr>
              <a:t/>
            </a:r>
            <a:br>
              <a:rPr lang="en-GB" sz="1200" dirty="0">
                <a:solidFill>
                  <a:srgbClr val="002060"/>
                </a:solidFill>
              </a:rPr>
            </a:br>
            <a:r>
              <a:rPr lang="en-GB" sz="1200" dirty="0">
                <a:solidFill>
                  <a:srgbClr val="002060"/>
                </a:solidFill>
              </a:rPr>
              <a:t>Premium </a:t>
            </a:r>
            <a:r>
              <a:rPr lang="en-GB" sz="1200" dirty="0" err="1">
                <a:solidFill>
                  <a:srgbClr val="002060"/>
                </a:solidFill>
              </a:rPr>
              <a:t>Dermo</a:t>
            </a:r>
            <a:r>
              <a:rPr lang="en-GB" sz="1200" dirty="0">
                <a:solidFill>
                  <a:srgbClr val="002060"/>
                </a:solidFill>
              </a:rPr>
              <a:t>-Cosmetics | Swiss Formulations | Made in The Netherlands</a:t>
            </a:r>
            <a:br>
              <a:rPr lang="en-GB" sz="1200" dirty="0">
                <a:solidFill>
                  <a:srgbClr val="002060"/>
                </a:solidFill>
              </a:rPr>
            </a:br>
            <a:r>
              <a:rPr lang="en-GB" sz="1200" dirty="0" smtClean="0">
                <a:solidFill>
                  <a:srgbClr val="002060"/>
                </a:solidFill>
              </a:rPr>
              <a:t/>
            </a:r>
            <a:br>
              <a:rPr lang="en-GB" sz="1200" dirty="0" smtClean="0">
                <a:solidFill>
                  <a:srgbClr val="002060"/>
                </a:solidFill>
              </a:rPr>
            </a:br>
            <a:r>
              <a:rPr lang="en-GB" sz="1200" dirty="0">
                <a:solidFill>
                  <a:srgbClr val="C00000"/>
                </a:solidFill>
              </a:rPr>
              <a:t/>
            </a:r>
            <a:br>
              <a:rPr lang="en-GB" sz="1200" dirty="0">
                <a:solidFill>
                  <a:srgbClr val="C00000"/>
                </a:solidFill>
              </a:rPr>
            </a:br>
            <a:r>
              <a:rPr lang="en-GB" sz="1200" dirty="0" smtClean="0">
                <a:solidFill>
                  <a:srgbClr val="C00000"/>
                </a:solidFill>
              </a:rPr>
              <a:t/>
            </a:r>
            <a:br>
              <a:rPr lang="en-GB" sz="1200" dirty="0" smtClean="0">
                <a:solidFill>
                  <a:srgbClr val="C00000"/>
                </a:solidFill>
              </a:rPr>
            </a:br>
            <a:endParaRPr sz="1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246" y="4255392"/>
            <a:ext cx="8229600" cy="1820346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Stocklot</a:t>
            </a:r>
            <a:r>
              <a:rPr lang="en-US" sz="4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Opportunity 2026</a:t>
            </a:r>
            <a:endParaRPr lang="en-GB" sz="4400" b="1" dirty="0">
              <a:solidFill>
                <a:schemeClr val="tx2"/>
              </a:solidFill>
            </a:endParaRPr>
          </a:p>
          <a:p>
            <a:pPr algn="ctr"/>
            <a:endParaRPr sz="2800" dirty="0">
              <a:solidFill>
                <a:srgbClr val="C0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4B633A-8D66-2D41-578A-B8F4F7DA6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698" y="162840"/>
            <a:ext cx="3496430" cy="34964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0643" y="-14357"/>
            <a:ext cx="8229600" cy="1143000"/>
          </a:xfrm>
        </p:spPr>
        <p:txBody>
          <a:bodyPr/>
          <a:lstStyle/>
          <a:p>
            <a:r>
              <a:rPr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Brand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67339"/>
            <a:ext cx="7790070" cy="4587461"/>
          </a:xfrm>
        </p:spPr>
        <p:txBody>
          <a:bodyPr>
            <a:normAutofit/>
          </a:bodyPr>
          <a:lstStyle/>
          <a:p>
            <a:pPr algn="justLow"/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Founded by a Dermatologist dedicated to skin </a:t>
            </a:r>
            <a:r>
              <a:rPr lang="en-GB" sz="1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</a:t>
            </a:r>
          </a:p>
          <a:p>
            <a:pPr algn="justLow"/>
            <a:endParaRPr lang="en-GB" sz="1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Low"/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Magnolique</a:t>
            </a:r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bridges the gap between clinical efficacy and </a:t>
            </a:r>
          </a:p>
          <a:p>
            <a:pPr marL="0" indent="0" algn="justLow">
              <a:buNone/>
            </a:pPr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en-GB" sz="1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natural </a:t>
            </a:r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care.</a:t>
            </a:r>
          </a:p>
          <a:p>
            <a:pPr algn="justLow"/>
            <a:endParaRPr lang="en-GB" sz="1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Low"/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Swiss-Inspired Formulations: Developed in collaboration with</a:t>
            </a:r>
          </a:p>
          <a:p>
            <a:pPr marL="0" indent="0" algn="justLow">
              <a:buNone/>
            </a:pPr>
            <a:r>
              <a:rPr lang="en-GB" sz="1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top </a:t>
            </a:r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Swiss laboratories (Mind the Beauty).</a:t>
            </a:r>
          </a:p>
          <a:p>
            <a:pPr algn="justLow"/>
            <a:endParaRPr lang="en-GB" sz="1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Low"/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Clean Beauty: Cruelty-free, Eco-friendly, and free from harsh </a:t>
            </a:r>
          </a:p>
          <a:p>
            <a:pPr marL="0" indent="0" algn="justLow">
              <a:buNone/>
            </a:pPr>
            <a:r>
              <a:rPr lang="en-GB" sz="1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chemicals </a:t>
            </a:r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like Hydroquinone.</a:t>
            </a:r>
          </a:p>
          <a:p>
            <a:pPr algn="justLow"/>
            <a:endParaRPr lang="en-GB" sz="1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Low"/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Premium Positioning: High-end packaging designed for the </a:t>
            </a:r>
            <a:endParaRPr lang="en-GB" sz="14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Low">
              <a:buNone/>
            </a:pPr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GB" sz="1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 </a:t>
            </a:r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market.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2F68C0-D4D1-3EE2-21A0-646AD7FE3F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379" y="1614556"/>
            <a:ext cx="3728621" cy="42782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b="1" dirty="0">
                <a:solidFill>
                  <a:srgbClr val="C00000"/>
                </a:solidFill>
              </a:rPr>
              <a:t>Product 01 – Anti‑Pigmentation Serum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261" y="1379882"/>
            <a:ext cx="5733773" cy="5149574"/>
          </a:xfrm>
        </p:spPr>
        <p:txBody>
          <a:bodyPr>
            <a:noAutofit/>
          </a:bodyPr>
          <a:lstStyle/>
          <a:p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powerful, non-hydroquinone brightening 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serum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designed to reduce dark spots and 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 skin tone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Actives: </a:t>
            </a:r>
            <a:r>
              <a:rPr lang="en-GB" sz="16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Tranexamic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Acid, Sodium </a:t>
            </a:r>
            <a:r>
              <a:rPr lang="en-GB" sz="16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Ascorbyl</a:t>
            </a:r>
            <a:endParaRPr lang="en-GB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Phosphate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(SAP), Lactobacillus Ferment Lysate.</a:t>
            </a:r>
          </a:p>
          <a:p>
            <a:endParaRPr lang="en-GB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Claims: Reduces pigmentation, hydrates, and </a:t>
            </a:r>
          </a:p>
          <a:p>
            <a:pPr marL="0" indent="0">
              <a:buNone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brightens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without irritation. Safe for long-term daily </a:t>
            </a:r>
          </a:p>
          <a:p>
            <a:pPr marL="0" indent="0">
              <a:buNone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use</a:t>
            </a:r>
          </a:p>
          <a:p>
            <a:pPr marL="0" indent="0">
              <a:buNone/>
            </a:pPr>
            <a:endParaRPr lang="en-GB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Format: 30ml Airless Pump 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Bottle</a:t>
            </a:r>
          </a:p>
          <a:p>
            <a:endParaRPr lang="en-GB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Made in: The Netherlands </a:t>
            </a:r>
          </a:p>
          <a:p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Shelf Life: 24 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Months</a:t>
            </a:r>
          </a:p>
          <a:p>
            <a:endParaRPr lang="en-GB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Master Carton: 21 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Units</a:t>
            </a:r>
          </a:p>
          <a:p>
            <a:endParaRPr lang="en-GB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RRP (Retail Price): €35</a:t>
            </a:r>
          </a:p>
          <a:p>
            <a:endParaRPr sz="1600" dirty="0">
              <a:solidFill>
                <a:schemeClr val="tx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EC56A3-C487-AB2F-C7C1-D751B1FB10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9900" y="1417638"/>
            <a:ext cx="4044100" cy="499428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</a:t>
            </a:r>
            <a:r>
              <a:rPr b="1" dirty="0">
                <a:solidFill>
                  <a:srgbClr val="C00000"/>
                </a:solidFill>
              </a:rPr>
              <a:t> 02 – Twin Hair Tonic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355" y="1074737"/>
            <a:ext cx="8229600" cy="470852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1800" dirty="0"/>
          </a:p>
          <a:p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comprehensive dual-action system for scalp vitality </a:t>
            </a:r>
            <a:r>
              <a:rPr lang="en-GB" sz="1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hair shedding reduction.</a:t>
            </a:r>
          </a:p>
          <a:p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Kit Includes</a:t>
            </a:r>
            <a:r>
              <a:rPr lang="en-GB" sz="1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n-GB" sz="1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Daily Tonic : With Red Clover extract to energize the </a:t>
            </a:r>
            <a:r>
              <a:rPr lang="en-GB" sz="1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scalp</a:t>
            </a:r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buFont typeface="+mj-lt"/>
              <a:buAutoNum type="arabicPeriod"/>
            </a:pPr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Weekly Oil : With Fenugreek &amp; Castor Oil for </a:t>
            </a:r>
            <a:r>
              <a:rPr lang="en-GB" sz="1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deep </a:t>
            </a:r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nourishment.</a:t>
            </a:r>
          </a:p>
          <a:p>
            <a:pPr>
              <a:buFont typeface="+mj-lt"/>
              <a:buAutoNum type="arabicPeriod"/>
            </a:pPr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Scalp Massager: Professional silicone tool for </a:t>
            </a:r>
            <a:endParaRPr lang="en-GB" sz="14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GB" sz="1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mechanical stimulation</a:t>
            </a:r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sz="1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Innovation: Combines mechanical massage with chemical </a:t>
            </a:r>
          </a:p>
          <a:p>
            <a:pPr marL="0" indent="0">
              <a:buNone/>
            </a:pPr>
            <a:r>
              <a:rPr lang="en-GB" sz="1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actives </a:t>
            </a:r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maximum absorption.</a:t>
            </a:r>
          </a:p>
          <a:p>
            <a:endParaRPr lang="en-GB" sz="1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Packaging: Premium Gift Box (German Design</a:t>
            </a:r>
            <a:r>
              <a:rPr lang="en-GB" sz="1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en-GB" sz="1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Master Carton: 21 Sets</a:t>
            </a:r>
            <a:r>
              <a:rPr lang="fa-IR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4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Retail price : 72.50 Euro </a:t>
            </a:r>
            <a:endParaRPr lang="fa-IR" sz="1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179105-CDD5-1DC7-4C22-E1C538905C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5693" y="1821927"/>
            <a:ext cx="3098307" cy="426815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Offer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542" y="1417638"/>
            <a:ext cx="8797457" cy="56279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STOCKLOT LIQUIDATION </a:t>
            </a:r>
            <a:r>
              <a:rPr lang="en-GB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OFFER :</a:t>
            </a:r>
            <a:endParaRPr lang="en-GB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</a:t>
            </a:r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looking for a strategic partner to acquire the </a:t>
            </a: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current stock in </a:t>
            </a:r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Netherlands</a:t>
            </a: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ctr">
              <a:buNone/>
            </a:pPr>
            <a:endParaRPr lang="en-GB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sz="1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Location: Warehoused in The Netherlands (EU Duty Paid).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1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Condition: Brand New, Factory Sealed.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1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Available Quantity: ~6,000 Units.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19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Marketing </a:t>
            </a:r>
            <a:r>
              <a:rPr lang="en-GB" sz="1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Assets: High-resolution images and social media content are included with the purchase.</a:t>
            </a:r>
          </a:p>
          <a:p>
            <a:endParaRPr lang="en-GB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5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us :</a:t>
            </a:r>
            <a:endParaRPr lang="en-GB" sz="15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5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Sepanta</a:t>
            </a:r>
            <a:r>
              <a:rPr lang="en-GB" sz="15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Minoo</a:t>
            </a:r>
            <a:r>
              <a:rPr lang="en-GB" sz="15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B.V.</a:t>
            </a:r>
          </a:p>
          <a:p>
            <a:r>
              <a:rPr lang="en-GB" sz="15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 : Commercial </a:t>
            </a:r>
            <a:r>
              <a:rPr lang="en-GB" sz="15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@magnolique.nl</a:t>
            </a:r>
          </a:p>
          <a:p>
            <a:r>
              <a:rPr lang="en-GB" sz="15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WhatsApp: +31613654763</a:t>
            </a:r>
            <a:endParaRPr sz="15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326</Words>
  <Application>Microsoft Office PowerPoint</Application>
  <PresentationFormat>On-screen Show (4:3)</PresentationFormat>
  <Paragraphs>65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NPIAramBook</vt:lpstr>
      <vt:lpstr>Office Theme</vt:lpstr>
      <vt:lpstr>MAGNOLIQUE where the Science Meets Nature  Premium Dermo-Cosmetics | Swiss Formulations | Made in The Netherlands    </vt:lpstr>
      <vt:lpstr>Brand Overview</vt:lpstr>
      <vt:lpstr>Product 01 – Anti‑Pigmentation Serum</vt:lpstr>
      <vt:lpstr>Product 02 – Twin Hair Tonic System</vt:lpstr>
      <vt:lpstr>Offer Summary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MAGNOLIQUE Stocklot Opportunity 2026</dc:title>
  <dc:subject/>
  <dc:creator/>
  <cp:keywords/>
  <dc:description>generated using python-pptx</dc:description>
  <cp:lastModifiedBy>Mohammad Saeidi</cp:lastModifiedBy>
  <cp:revision>8</cp:revision>
  <dcterms:created xsi:type="dcterms:W3CDTF">2013-01-27T09:14:16Z</dcterms:created>
  <dcterms:modified xsi:type="dcterms:W3CDTF">2026-02-13T09:16:50Z</dcterms:modified>
  <cp:category/>
</cp:coreProperties>
</file>